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6858000" cy="9144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19"/>
    <p:restoredTop sz="94286"/>
  </p:normalViewPr>
  <p:slideViewPr>
    <p:cSldViewPr>
      <p:cViewPr varScale="1">
        <p:scale>
          <a:sx n="100" d="100"/>
          <a:sy n="100" d="100"/>
        </p:scale>
        <p:origin x="1512" y="1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FC-4994-460B-BD3D-3EDC146117BF}" type="datetimeFigureOut">
              <a:rPr lang="nb-NO" smtClean="0"/>
              <a:t>16.05.2019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16EC6-29A1-4169-B76E-DC40AF9853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663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FC-4994-460B-BD3D-3EDC146117BF}" type="datetimeFigureOut">
              <a:rPr lang="nb-NO" smtClean="0"/>
              <a:t>16.05.2019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16EC6-29A1-4169-B76E-DC40AF9853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4770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FC-4994-460B-BD3D-3EDC146117BF}" type="datetimeFigureOut">
              <a:rPr lang="nb-NO" smtClean="0"/>
              <a:t>16.05.2019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16EC6-29A1-4169-B76E-DC40AF9853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20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FC-4994-460B-BD3D-3EDC146117BF}" type="datetimeFigureOut">
              <a:rPr lang="nb-NO" smtClean="0"/>
              <a:t>16.05.2019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16EC6-29A1-4169-B76E-DC40AF9853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193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FC-4994-460B-BD3D-3EDC146117BF}" type="datetimeFigureOut">
              <a:rPr lang="nb-NO" smtClean="0"/>
              <a:t>16.05.2019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16EC6-29A1-4169-B76E-DC40AF9853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42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FC-4994-460B-BD3D-3EDC146117BF}" type="datetimeFigureOut">
              <a:rPr lang="nb-NO" smtClean="0"/>
              <a:t>16.05.2019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16EC6-29A1-4169-B76E-DC40AF9853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811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FC-4994-460B-BD3D-3EDC146117BF}" type="datetimeFigureOut">
              <a:rPr lang="nb-NO" smtClean="0"/>
              <a:t>16.05.2019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16EC6-29A1-4169-B76E-DC40AF9853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37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FC-4994-460B-BD3D-3EDC146117BF}" type="datetimeFigureOut">
              <a:rPr lang="nb-NO" smtClean="0"/>
              <a:t>16.05.2019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16EC6-29A1-4169-B76E-DC40AF9853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35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FC-4994-460B-BD3D-3EDC146117BF}" type="datetimeFigureOut">
              <a:rPr lang="nb-NO" smtClean="0"/>
              <a:t>16.05.2019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16EC6-29A1-4169-B76E-DC40AF9853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745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FC-4994-460B-BD3D-3EDC146117BF}" type="datetimeFigureOut">
              <a:rPr lang="nb-NO" smtClean="0"/>
              <a:t>16.05.2019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16EC6-29A1-4169-B76E-DC40AF9853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261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87FC-4994-460B-BD3D-3EDC146117BF}" type="datetimeFigureOut">
              <a:rPr lang="nb-NO" smtClean="0"/>
              <a:t>16.05.2019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16EC6-29A1-4169-B76E-DC40AF9853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786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287FC-4994-460B-BD3D-3EDC146117BF}" type="datetimeFigureOut">
              <a:rPr lang="nb-NO" smtClean="0"/>
              <a:t>16.05.2019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16EC6-29A1-4169-B76E-DC40AF9853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225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037464"/>
          </a:xfrm>
        </p:spPr>
        <p:txBody>
          <a:bodyPr>
            <a:normAutofit/>
          </a:bodyPr>
          <a:lstStyle/>
          <a:p>
            <a:r>
              <a:rPr lang="nb-NO" dirty="0">
                <a:latin typeface="Cambria" panose="02040503050406030204" pitchFamily="18" charset="0"/>
              </a:rPr>
              <a:t>Tittel </a:t>
            </a:r>
            <a:br>
              <a:rPr lang="nb-NO" dirty="0">
                <a:latin typeface="Cambria" panose="02040503050406030204" pitchFamily="18" charset="0"/>
              </a:rPr>
            </a:br>
            <a:r>
              <a:rPr lang="nb-NO" sz="1800" dirty="0">
                <a:latin typeface="Cambria" panose="02040503050406030204" pitchFamily="18" charset="0"/>
              </a:rPr>
              <a:t>(plassert øverst, godt synlig, kortfattet, skal vekke interesse)?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1195068" y="135546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Forfattere (liten skrift)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260648" y="1831922"/>
            <a:ext cx="2206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latin typeface="Cambria" panose="02040503050406030204" pitchFamily="18" charset="0"/>
              </a:rPr>
              <a:t>Introduksjon</a:t>
            </a:r>
          </a:p>
          <a:p>
            <a:r>
              <a:rPr lang="nb-NO" dirty="0">
                <a:latin typeface="Cambria" panose="02040503050406030204" pitchFamily="18" charset="0"/>
              </a:rPr>
              <a:t>(Få leseren på kroken! 1 - 2 setninger.</a:t>
            </a:r>
          </a:p>
          <a:p>
            <a:r>
              <a:rPr lang="nb-NO" dirty="0">
                <a:latin typeface="Cambria" panose="02040503050406030204" pitchFamily="18" charset="0"/>
              </a:rPr>
              <a:t>Formålet?</a:t>
            </a:r>
          </a:p>
          <a:p>
            <a:r>
              <a:rPr lang="nb-NO" dirty="0">
                <a:latin typeface="Cambria" panose="02040503050406030204" pitchFamily="18" charset="0"/>
              </a:rPr>
              <a:t>Hva er din hypotese? 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446352" y="4139952"/>
            <a:ext cx="24029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latin typeface="Cambria" panose="02040503050406030204" pitchFamily="18" charset="0"/>
              </a:rPr>
              <a:t>Metode</a:t>
            </a:r>
          </a:p>
          <a:p>
            <a:r>
              <a:rPr lang="nb-NO" dirty="0">
                <a:latin typeface="Cambria" panose="02040503050406030204" pitchFamily="18" charset="0"/>
              </a:rPr>
              <a:t>Beskrivelse er avhengig av hovedbudskapet/</a:t>
            </a:r>
          </a:p>
          <a:p>
            <a:r>
              <a:rPr lang="nb-NO" dirty="0">
                <a:latin typeface="Cambria" panose="02040503050406030204" pitchFamily="18" charset="0"/>
              </a:rPr>
              <a:t>metode brukt. 100 – 200 ord. Kan bruke figurer og grafer (eks over inkluderte)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514088" y="7928778"/>
            <a:ext cx="4670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Cambria" panose="02040503050406030204" pitchFamily="18" charset="0"/>
              </a:rPr>
              <a:t>Referanser (liten skrift)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3861048" y="1831922"/>
            <a:ext cx="194421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latin typeface="Cambria" panose="02040503050406030204" pitchFamily="18" charset="0"/>
              </a:rPr>
              <a:t>Resultat</a:t>
            </a:r>
          </a:p>
          <a:p>
            <a:r>
              <a:rPr lang="nb-NO" dirty="0">
                <a:latin typeface="Cambria" panose="02040503050406030204" pitchFamily="18" charset="0"/>
              </a:rPr>
              <a:t>Viktigste funn først</a:t>
            </a:r>
          </a:p>
          <a:p>
            <a:r>
              <a:rPr lang="nb-NO" dirty="0">
                <a:latin typeface="Cambria" panose="02040503050406030204" pitchFamily="18" charset="0"/>
              </a:rPr>
              <a:t>Skal svare ut hypotesen eller formålet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3780039" y="3563888"/>
            <a:ext cx="21062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latin typeface="Cambria" panose="02040503050406030204" pitchFamily="18" charset="0"/>
              </a:rPr>
              <a:t>Konklusjon</a:t>
            </a:r>
          </a:p>
          <a:p>
            <a:r>
              <a:rPr lang="nb-NO" dirty="0">
                <a:latin typeface="Cambria" panose="02040503050406030204" pitchFamily="18" charset="0"/>
              </a:rPr>
              <a:t>Kort, gjerne i stikkordsform</a:t>
            </a:r>
          </a:p>
          <a:p>
            <a:r>
              <a:rPr lang="nb-NO" dirty="0">
                <a:latin typeface="Cambria" panose="02040503050406030204" pitchFamily="18" charset="0"/>
              </a:rPr>
              <a:t>(250 – 300 ord)</a:t>
            </a:r>
          </a:p>
          <a:p>
            <a:endParaRPr lang="nb-NO" dirty="0">
              <a:latin typeface="Cambria" panose="02040503050406030204" pitchFamily="18" charset="0"/>
            </a:endParaRPr>
          </a:p>
          <a:p>
            <a:r>
              <a:rPr lang="nb-NO" dirty="0">
                <a:latin typeface="Cambria" panose="02040503050406030204" pitchFamily="18" charset="0"/>
              </a:rPr>
              <a:t>Helt kort:</a:t>
            </a:r>
          </a:p>
          <a:p>
            <a:r>
              <a:rPr lang="nb-NO" dirty="0">
                <a:latin typeface="Cambria" panose="02040503050406030204" pitchFamily="18" charset="0"/>
              </a:rPr>
              <a:t>Betydning for praksis, videre forskning?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3564632" y="6359118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Cambria" panose="02040503050406030204" pitchFamily="18" charset="0"/>
              </a:rPr>
              <a:t>Sett inn grafer, bilder – form slik du ønsker men ha en «tråd». Presenter oversiktlig.</a:t>
            </a:r>
          </a:p>
          <a:p>
            <a:r>
              <a:rPr lang="nb-NO" dirty="0">
                <a:latin typeface="Cambria" panose="02040503050406030204" pitchFamily="18" charset="0"/>
              </a:rPr>
              <a:t>Obs: opphavsrett til bilder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884" y="6536031"/>
            <a:ext cx="1985904" cy="1392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0179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111</Words>
  <Application>Microsoft Macintosh PowerPoint</Application>
  <PresentationFormat>Skjermfremvisning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Office-tema</vt:lpstr>
      <vt:lpstr>Tittel  (plassert øverst, godt synlig, kortfattet, skal vekke interesse)?</vt:lpstr>
    </vt:vector>
  </TitlesOfParts>
  <Company>Oslo universitetssykehus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Lyst å lage poster? - tips og veiledning</dc:title>
  <dc:creator>Elisabeth Jeppesen</dc:creator>
  <cp:lastModifiedBy>Live Oftedahl</cp:lastModifiedBy>
  <cp:revision>15</cp:revision>
  <cp:lastPrinted>2019-05-16T12:10:50Z</cp:lastPrinted>
  <dcterms:created xsi:type="dcterms:W3CDTF">2019-05-16T10:15:25Z</dcterms:created>
  <dcterms:modified xsi:type="dcterms:W3CDTF">2019-05-16T14:20:26Z</dcterms:modified>
</cp:coreProperties>
</file>